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Differences between Java and 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in values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96388" y="2398080"/>
            <a:ext cx="3992732" cy="576262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46826" y="2988934"/>
            <a:ext cx="4342893" cy="33540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the type of variable to input</a:t>
            </a:r>
          </a:p>
          <a:p>
            <a:r>
              <a:rPr lang="en-US" dirty="0"/>
              <a:t>// Read a string 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str</a:t>
            </a:r>
            <a:r>
              <a:rPr lang="en-US" dirty="0"/>
              <a:t> = </a:t>
            </a:r>
            <a:r>
              <a:rPr lang="en-US" dirty="0" err="1"/>
              <a:t>readLine</a:t>
            </a:r>
            <a:r>
              <a:rPr lang="en-US" dirty="0"/>
              <a:t>(prompt); </a:t>
            </a:r>
            <a:endParaRPr lang="en-US" dirty="0" smtClean="0"/>
          </a:p>
          <a:p>
            <a:r>
              <a:rPr lang="en-US" dirty="0" smtClean="0"/>
              <a:t>// </a:t>
            </a:r>
            <a:r>
              <a:rPr lang="en-US" dirty="0"/>
              <a:t>Read an integer 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/>
              <a:t>num</a:t>
            </a:r>
            <a:r>
              <a:rPr lang="en-US" dirty="0"/>
              <a:t> = </a:t>
            </a:r>
            <a:r>
              <a:rPr lang="en-US" dirty="0" err="1"/>
              <a:t>readInt</a:t>
            </a:r>
            <a:r>
              <a:rPr lang="en-US" dirty="0"/>
              <a:t>(prompt); </a:t>
            </a:r>
            <a:endParaRPr lang="en-US" dirty="0" smtClean="0"/>
          </a:p>
          <a:p>
            <a:r>
              <a:rPr lang="en-US" dirty="0" smtClean="0"/>
              <a:t>// </a:t>
            </a:r>
            <a:r>
              <a:rPr lang="en-US" dirty="0"/>
              <a:t>Read a float 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cost = </a:t>
            </a:r>
            <a:r>
              <a:rPr lang="en-US" dirty="0" err="1"/>
              <a:t>readFloat</a:t>
            </a:r>
            <a:r>
              <a:rPr lang="en-US" dirty="0"/>
              <a:t>(prompt); </a:t>
            </a:r>
            <a:endParaRPr lang="en-US" dirty="0" smtClean="0"/>
          </a:p>
          <a:p>
            <a:r>
              <a:rPr lang="en-US" dirty="0" smtClean="0"/>
              <a:t>// </a:t>
            </a:r>
            <a:r>
              <a:rPr lang="en-US" dirty="0"/>
              <a:t>Read a </a:t>
            </a:r>
            <a:r>
              <a:rPr lang="en-US" dirty="0" err="1"/>
              <a:t>boolean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bool = </a:t>
            </a:r>
            <a:r>
              <a:rPr lang="en-US" dirty="0" err="1"/>
              <a:t>readBoolean</a:t>
            </a:r>
            <a:r>
              <a:rPr lang="en-US" dirty="0"/>
              <a:t>(prompt);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505610" y="2477040"/>
            <a:ext cx="3999001" cy="576262"/>
          </a:xfrm>
        </p:spPr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818243" y="3046027"/>
            <a:ext cx="4686368" cy="33540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First, import the Scanner class</a:t>
            </a:r>
          </a:p>
          <a:p>
            <a:r>
              <a:rPr lang="en-US" dirty="0"/>
              <a:t>i</a:t>
            </a:r>
            <a:r>
              <a:rPr lang="en-US" dirty="0" smtClean="0"/>
              <a:t>mport </a:t>
            </a:r>
            <a:r>
              <a:rPr lang="en-US" dirty="0" err="1" smtClean="0"/>
              <a:t>java.util.Scanner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create a Scanner object</a:t>
            </a:r>
          </a:p>
          <a:p>
            <a:r>
              <a:rPr lang="en-US" dirty="0" smtClean="0"/>
              <a:t>Scanner scan = new Scanner(</a:t>
            </a:r>
            <a:r>
              <a:rPr lang="en-US" dirty="0" err="1" smtClean="0"/>
              <a:t>System.in</a:t>
            </a:r>
            <a:r>
              <a:rPr lang="en-US" dirty="0" smtClean="0"/>
              <a:t>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Then read in the type of variable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= </a:t>
            </a:r>
            <a:r>
              <a:rPr lang="en-US" dirty="0" err="1" smtClean="0"/>
              <a:t>scan.nextInt</a:t>
            </a:r>
            <a:r>
              <a:rPr lang="en-US" dirty="0" smtClean="0"/>
              <a:t>();</a:t>
            </a:r>
          </a:p>
          <a:p>
            <a:r>
              <a:rPr lang="en-US" dirty="0"/>
              <a:t>d</a:t>
            </a:r>
            <a:r>
              <a:rPr lang="en-US" dirty="0" smtClean="0"/>
              <a:t>ouble d = </a:t>
            </a:r>
            <a:r>
              <a:rPr lang="en-US" dirty="0" err="1" smtClean="0"/>
              <a:t>scan.nextDouble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String s = </a:t>
            </a:r>
            <a:r>
              <a:rPr lang="en-US" dirty="0" err="1" smtClean="0"/>
              <a:t>scan.nextLine</a:t>
            </a:r>
            <a:r>
              <a:rPr lang="en-US" dirty="0" smtClean="0"/>
              <a:t>();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08" y="190500"/>
            <a:ext cx="4043293" cy="24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language is used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Runs inside a web page</a:t>
            </a:r>
          </a:p>
          <a:p>
            <a:r>
              <a:rPr lang="en-US" dirty="0" smtClean="0"/>
              <a:t>Part of the page</a:t>
            </a:r>
          </a:p>
          <a:p>
            <a:r>
              <a:rPr lang="en-US" dirty="0" smtClean="0"/>
              <a:t>Interpreted by the browser</a:t>
            </a:r>
          </a:p>
          <a:p>
            <a:r>
              <a:rPr lang="en-US" dirty="0" smtClean="0"/>
              <a:t>Nothing to install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Create applets or programs</a:t>
            </a:r>
          </a:p>
          <a:p>
            <a:r>
              <a:rPr lang="en-US" dirty="0" smtClean="0"/>
              <a:t>Stand alone</a:t>
            </a:r>
          </a:p>
          <a:p>
            <a:r>
              <a:rPr lang="en-US" dirty="0" smtClean="0"/>
              <a:t>Runs in a virtual machine for each kind of processor</a:t>
            </a:r>
          </a:p>
          <a:p>
            <a:r>
              <a:rPr lang="en-US" dirty="0" smtClean="0"/>
              <a:t>Install the JRE (Java runtime environment) to run code, install the JDK (Java Developers Kit) to write code, install and IDE to develop code.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03" y="4222768"/>
            <a:ext cx="3115554" cy="23655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327821">
            <a:off x="6626070" y="3945834"/>
            <a:ext cx="612069" cy="333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206487" y="2545738"/>
            <a:ext cx="9299144" cy="3354060"/>
          </a:xfrm>
        </p:spPr>
        <p:txBody>
          <a:bodyPr/>
          <a:lstStyle/>
          <a:p>
            <a:r>
              <a:rPr lang="en-US" dirty="0" smtClean="0"/>
              <a:t>Essentially the same</a:t>
            </a:r>
          </a:p>
          <a:p>
            <a:r>
              <a:rPr lang="en-US" dirty="0" smtClean="0"/>
              <a:t>Use the comparison and logical operators: </a:t>
            </a:r>
            <a:r>
              <a:rPr lang="mr-IN" dirty="0" smtClean="0"/>
              <a:t>==, </a:t>
            </a:r>
            <a:r>
              <a:rPr lang="mr-IN" dirty="0"/>
              <a:t>!=, &lt;, &gt;, &lt;=, &gt;=, &amp;&amp;, ||</a:t>
            </a:r>
            <a:r>
              <a:rPr lang="mr-IN" dirty="0"/>
              <a:t/>
            </a:r>
            <a:br>
              <a:rPr lang="mr-IN" dirty="0"/>
            </a:br>
            <a:r>
              <a:rPr lang="mr-IN" dirty="0" err="1"/>
              <a:t>if</a:t>
            </a:r>
            <a:r>
              <a:rPr lang="mr-IN" dirty="0"/>
              <a:t>(</a:t>
            </a:r>
            <a:r>
              <a:rPr lang="mr-IN" dirty="0" err="1"/>
              <a:t>boolean</a:t>
            </a:r>
            <a:r>
              <a:rPr lang="mr-IN" dirty="0"/>
              <a:t> </a:t>
            </a:r>
            <a:r>
              <a:rPr lang="mr-IN" dirty="0" err="1"/>
              <a:t>condition</a:t>
            </a:r>
            <a:r>
              <a:rPr lang="mr-IN" dirty="0"/>
              <a:t>){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mr-IN" dirty="0" err="1" smtClean="0"/>
              <a:t>statement</a:t>
            </a:r>
            <a:r>
              <a:rPr lang="mr-IN" dirty="0"/>
              <a:t>;}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r-IN" dirty="0" err="1" smtClean="0"/>
              <a:t>else</a:t>
            </a:r>
            <a:r>
              <a:rPr lang="mr-IN" dirty="0" smtClean="0"/>
              <a:t> </a:t>
            </a:r>
            <a:r>
              <a:rPr lang="mr-IN" dirty="0"/>
              <a:t>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mr-IN" dirty="0" err="1" smtClean="0"/>
              <a:t>statement</a:t>
            </a:r>
            <a:r>
              <a:rPr lang="mr-IN" dirty="0"/>
              <a:t>; </a:t>
            </a:r>
            <a:r>
              <a:rPr lang="mr-IN" dirty="0" smtClean="0"/>
              <a:t>}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, if/else, if/else if/</a:t>
            </a:r>
            <a:r>
              <a:rPr lang="mr-IN" dirty="0" smtClean="0"/>
              <a:t>…</a:t>
            </a:r>
            <a:r>
              <a:rPr lang="en-US" dirty="0" smtClean="0"/>
              <a:t>/else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with condition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246243" y="2545738"/>
            <a:ext cx="9259388" cy="3354060"/>
          </a:xfrm>
        </p:spPr>
        <p:txBody>
          <a:bodyPr/>
          <a:lstStyle/>
          <a:p>
            <a:r>
              <a:rPr lang="en-US" dirty="0" smtClean="0"/>
              <a:t>Basically the same</a:t>
            </a:r>
          </a:p>
          <a:p>
            <a:endParaRPr lang="en-US" dirty="0"/>
          </a:p>
          <a:p>
            <a:r>
              <a:rPr lang="en-US" dirty="0"/>
              <a:t>while (</a:t>
            </a:r>
            <a:r>
              <a:rPr lang="en-US" dirty="0" err="1"/>
              <a:t>boolean</a:t>
            </a:r>
            <a:r>
              <a:rPr lang="en-US" dirty="0"/>
              <a:t> condition){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statements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3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a fixed number of times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avaScript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for (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&lt; limit ; </a:t>
            </a:r>
            <a:r>
              <a:rPr lang="en-US" dirty="0" err="1"/>
              <a:t>i</a:t>
            </a:r>
            <a:r>
              <a:rPr lang="en-US" dirty="0"/>
              <a:t>++){ statements; }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 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0; </a:t>
            </a:r>
            <a:r>
              <a:rPr lang="en-US" dirty="0" err="1"/>
              <a:t>i</a:t>
            </a:r>
            <a:r>
              <a:rPr lang="en-US" dirty="0"/>
              <a:t>&lt; limit ; </a:t>
            </a:r>
            <a:r>
              <a:rPr lang="en-US" dirty="0" err="1"/>
              <a:t>i</a:t>
            </a:r>
            <a:r>
              <a:rPr lang="en-US" dirty="0"/>
              <a:t>++){ statements; }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792716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239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Mangal</vt:lpstr>
      <vt:lpstr>Wingdings 3</vt:lpstr>
      <vt:lpstr>Arial</vt:lpstr>
      <vt:lpstr>Wisp</vt:lpstr>
      <vt:lpstr>Differences between Java and JavaScript</vt:lpstr>
      <vt:lpstr>Reading in values</vt:lpstr>
      <vt:lpstr>How the language is used</vt:lpstr>
      <vt:lpstr>Conditionals</vt:lpstr>
      <vt:lpstr>Repeat with condition</vt:lpstr>
      <vt:lpstr>Repeat a fixed number of times</vt:lpstr>
    </vt:vector>
  </TitlesOfParts>
  <Company>Charles County Public Schools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between Java and JavaScript</dc:title>
  <dc:creator>O'Grady-Cunniff, Dianne (CCPS)</dc:creator>
  <cp:lastModifiedBy>O'Grady-Cunniff, Dianne (CCPS)</cp:lastModifiedBy>
  <cp:revision>7</cp:revision>
  <dcterms:created xsi:type="dcterms:W3CDTF">2017-11-14T19:09:47Z</dcterms:created>
  <dcterms:modified xsi:type="dcterms:W3CDTF">2017-11-17T00:47:32Z</dcterms:modified>
</cp:coreProperties>
</file>